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6.jpg" ContentType="image/pn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60" r:id="rId3"/>
    <p:sldId id="257" r:id="rId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64" d="100"/>
          <a:sy n="64" d="100"/>
        </p:scale>
        <p:origin x="69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B08CCD-DEFF-43BC-916C-BFCD6100FB48}" type="doc">
      <dgm:prSet loTypeId="urn:microsoft.com/office/officeart/2005/8/layout/radial5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578AF917-8D12-42AB-B399-F3B24FE4E41B}">
      <dgm:prSet phldrT="[文字]"/>
      <dgm:spPr/>
      <dgm:t>
        <a:bodyPr/>
        <a:lstStyle/>
        <a:p>
          <a:r>
            <a:rPr lang="zh-TW" altLang="en-US" dirty="0" smtClean="0"/>
            <a:t>簡報</a:t>
          </a:r>
          <a:endParaRPr lang="zh-TW" altLang="en-US" dirty="0"/>
        </a:p>
      </dgm:t>
    </dgm:pt>
    <dgm:pt modelId="{DFD6B3AF-A193-4B6E-9194-25046294972A}" type="parTrans" cxnId="{31D3BEA9-4730-44A7-A28C-07DF0D15CCE3}">
      <dgm:prSet/>
      <dgm:spPr/>
      <dgm:t>
        <a:bodyPr/>
        <a:lstStyle/>
        <a:p>
          <a:endParaRPr lang="zh-TW" altLang="en-US"/>
        </a:p>
      </dgm:t>
    </dgm:pt>
    <dgm:pt modelId="{7D5CB3FC-DD47-4FCE-9CE6-1A63680EFDDD}" type="sibTrans" cxnId="{31D3BEA9-4730-44A7-A28C-07DF0D15CCE3}">
      <dgm:prSet/>
      <dgm:spPr/>
      <dgm:t>
        <a:bodyPr/>
        <a:lstStyle/>
        <a:p>
          <a:endParaRPr lang="zh-TW" altLang="en-US"/>
        </a:p>
      </dgm:t>
    </dgm:pt>
    <dgm:pt modelId="{039DFF55-9C7F-4D7C-9269-537303C7A129}">
      <dgm:prSet phldrT="[文字]"/>
      <dgm:spPr/>
      <dgm:t>
        <a:bodyPr/>
        <a:lstStyle/>
        <a:p>
          <a:r>
            <a:rPr lang="zh-TW" altLang="en-US" dirty="0" smtClean="0"/>
            <a:t>內容</a:t>
          </a:r>
          <a:endParaRPr lang="zh-TW" altLang="en-US" dirty="0"/>
        </a:p>
      </dgm:t>
    </dgm:pt>
    <dgm:pt modelId="{B394C879-8D5B-4E9C-8347-0E9C3072E2F5}" type="parTrans" cxnId="{2FB0FBDB-E86E-434E-800E-8C57B53176CB}">
      <dgm:prSet/>
      <dgm:spPr/>
      <dgm:t>
        <a:bodyPr/>
        <a:lstStyle/>
        <a:p>
          <a:endParaRPr lang="zh-TW" altLang="en-US"/>
        </a:p>
      </dgm:t>
    </dgm:pt>
    <dgm:pt modelId="{7301B07D-5C9D-41C0-AC2C-AAFF709AB32B}" type="sibTrans" cxnId="{2FB0FBDB-E86E-434E-800E-8C57B53176CB}">
      <dgm:prSet/>
      <dgm:spPr/>
      <dgm:t>
        <a:bodyPr/>
        <a:lstStyle/>
        <a:p>
          <a:endParaRPr lang="zh-TW" altLang="en-US"/>
        </a:p>
      </dgm:t>
    </dgm:pt>
    <dgm:pt modelId="{5D1ED7E2-D0F4-4356-AF7D-DED633518339}">
      <dgm:prSet phldrT="[文字]"/>
      <dgm:spPr/>
      <dgm:t>
        <a:bodyPr/>
        <a:lstStyle/>
        <a:p>
          <a:r>
            <a:rPr lang="zh-TW" altLang="en-US" dirty="0" smtClean="0"/>
            <a:t>佈景</a:t>
          </a:r>
          <a:endParaRPr lang="zh-TW" altLang="en-US" dirty="0"/>
        </a:p>
      </dgm:t>
    </dgm:pt>
    <dgm:pt modelId="{9FE0E699-EAA2-49CD-AF37-A364B3EE0507}" type="parTrans" cxnId="{39361671-A92B-4388-9867-9D4C9577177D}">
      <dgm:prSet/>
      <dgm:spPr/>
      <dgm:t>
        <a:bodyPr/>
        <a:lstStyle/>
        <a:p>
          <a:endParaRPr lang="zh-TW" altLang="en-US"/>
        </a:p>
      </dgm:t>
    </dgm:pt>
    <dgm:pt modelId="{4C0B6C23-7EB1-43D6-8BD5-A99E83A490A9}" type="sibTrans" cxnId="{39361671-A92B-4388-9867-9D4C9577177D}">
      <dgm:prSet/>
      <dgm:spPr/>
      <dgm:t>
        <a:bodyPr/>
        <a:lstStyle/>
        <a:p>
          <a:endParaRPr lang="zh-TW" altLang="en-US"/>
        </a:p>
      </dgm:t>
    </dgm:pt>
    <dgm:pt modelId="{3A28294D-4B95-4A99-AF3B-600ADB8FA535}">
      <dgm:prSet phldrT="[文字]"/>
      <dgm:spPr/>
      <dgm:t>
        <a:bodyPr/>
        <a:lstStyle/>
        <a:p>
          <a:r>
            <a:rPr lang="zh-TW" altLang="en-US" dirty="0" smtClean="0"/>
            <a:t>動畫</a:t>
          </a:r>
          <a:endParaRPr lang="zh-TW" altLang="en-US" dirty="0"/>
        </a:p>
      </dgm:t>
    </dgm:pt>
    <dgm:pt modelId="{61A8E350-68D5-42F3-8872-452BA7775CDF}" type="parTrans" cxnId="{C26A2892-37A8-4659-BE17-486A536581E9}">
      <dgm:prSet/>
      <dgm:spPr/>
      <dgm:t>
        <a:bodyPr/>
        <a:lstStyle/>
        <a:p>
          <a:endParaRPr lang="zh-TW" altLang="en-US"/>
        </a:p>
      </dgm:t>
    </dgm:pt>
    <dgm:pt modelId="{E73A304A-66DA-442D-ACAF-A71B97D9B08F}" type="sibTrans" cxnId="{C26A2892-37A8-4659-BE17-486A536581E9}">
      <dgm:prSet/>
      <dgm:spPr/>
      <dgm:t>
        <a:bodyPr/>
        <a:lstStyle/>
        <a:p>
          <a:endParaRPr lang="zh-TW" altLang="en-US"/>
        </a:p>
      </dgm:t>
    </dgm:pt>
    <dgm:pt modelId="{4CAB59E7-A589-4824-89C5-2B2172CEC2F9}" type="pres">
      <dgm:prSet presAssocID="{E2B08CCD-DEFF-43BC-916C-BFCD6100FB4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D27A5A8-B221-48CE-A88A-1BDE8AD8EF56}" type="pres">
      <dgm:prSet presAssocID="{578AF917-8D12-42AB-B399-F3B24FE4E41B}" presName="centerShape" presStyleLbl="node0" presStyleIdx="0" presStyleCnt="1"/>
      <dgm:spPr/>
      <dgm:t>
        <a:bodyPr/>
        <a:lstStyle/>
        <a:p>
          <a:endParaRPr lang="zh-TW" altLang="en-US"/>
        </a:p>
      </dgm:t>
    </dgm:pt>
    <dgm:pt modelId="{87382954-737B-490A-939A-5E619D2FA06B}" type="pres">
      <dgm:prSet presAssocID="{B394C879-8D5B-4E9C-8347-0E9C3072E2F5}" presName="parTrans" presStyleLbl="sibTrans2D1" presStyleIdx="0" presStyleCnt="3"/>
      <dgm:spPr/>
      <dgm:t>
        <a:bodyPr/>
        <a:lstStyle/>
        <a:p>
          <a:endParaRPr lang="zh-TW" altLang="en-US"/>
        </a:p>
      </dgm:t>
    </dgm:pt>
    <dgm:pt modelId="{45B7BDD3-0366-4DE2-AFF4-8655C4BFE585}" type="pres">
      <dgm:prSet presAssocID="{B394C879-8D5B-4E9C-8347-0E9C3072E2F5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E8ABC37B-1D10-4054-AF36-4076E7FC0483}" type="pres">
      <dgm:prSet presAssocID="{039DFF55-9C7F-4D7C-9269-537303C7A12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2AC3C2C-F250-48AB-A780-FE9FA56878E6}" type="pres">
      <dgm:prSet presAssocID="{61A8E350-68D5-42F3-8872-452BA7775CDF}" presName="parTrans" presStyleLbl="sibTrans2D1" presStyleIdx="1" presStyleCnt="3"/>
      <dgm:spPr/>
      <dgm:t>
        <a:bodyPr/>
        <a:lstStyle/>
        <a:p>
          <a:endParaRPr lang="zh-TW" altLang="en-US"/>
        </a:p>
      </dgm:t>
    </dgm:pt>
    <dgm:pt modelId="{55357415-3932-4D96-BE89-F975237ED7A0}" type="pres">
      <dgm:prSet presAssocID="{61A8E350-68D5-42F3-8872-452BA7775CDF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F5A93BA5-C664-4662-9089-3CC5AF0243E6}" type="pres">
      <dgm:prSet presAssocID="{3A28294D-4B95-4A99-AF3B-600ADB8FA53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293C8C7-F9A5-4F13-8C2A-C69E51B5858D}" type="pres">
      <dgm:prSet presAssocID="{9FE0E699-EAA2-49CD-AF37-A364B3EE0507}" presName="parTrans" presStyleLbl="sibTrans2D1" presStyleIdx="2" presStyleCnt="3"/>
      <dgm:spPr/>
      <dgm:t>
        <a:bodyPr/>
        <a:lstStyle/>
        <a:p>
          <a:endParaRPr lang="zh-TW" altLang="en-US"/>
        </a:p>
      </dgm:t>
    </dgm:pt>
    <dgm:pt modelId="{C7670CD7-A517-442E-B0D7-2D97F01229B0}" type="pres">
      <dgm:prSet presAssocID="{9FE0E699-EAA2-49CD-AF37-A364B3EE0507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  <dgm:pt modelId="{99FE1ED0-90AC-4CDE-AA52-FA65ECAB050E}" type="pres">
      <dgm:prSet presAssocID="{5D1ED7E2-D0F4-4356-AF7D-DED63351833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9361671-A92B-4388-9867-9D4C9577177D}" srcId="{578AF917-8D12-42AB-B399-F3B24FE4E41B}" destId="{5D1ED7E2-D0F4-4356-AF7D-DED633518339}" srcOrd="2" destOrd="0" parTransId="{9FE0E699-EAA2-49CD-AF37-A364B3EE0507}" sibTransId="{4C0B6C23-7EB1-43D6-8BD5-A99E83A490A9}"/>
    <dgm:cxn modelId="{2FB0FBDB-E86E-434E-800E-8C57B53176CB}" srcId="{578AF917-8D12-42AB-B399-F3B24FE4E41B}" destId="{039DFF55-9C7F-4D7C-9269-537303C7A129}" srcOrd="0" destOrd="0" parTransId="{B394C879-8D5B-4E9C-8347-0E9C3072E2F5}" sibTransId="{7301B07D-5C9D-41C0-AC2C-AAFF709AB32B}"/>
    <dgm:cxn modelId="{4DE9F65C-6641-4B89-8F4D-37A71BB08C5C}" type="presOf" srcId="{9FE0E699-EAA2-49CD-AF37-A364B3EE0507}" destId="{6293C8C7-F9A5-4F13-8C2A-C69E51B5858D}" srcOrd="0" destOrd="0" presId="urn:microsoft.com/office/officeart/2005/8/layout/radial5"/>
    <dgm:cxn modelId="{58720FC4-C9B5-4EBE-80AB-6045F09F1C66}" type="presOf" srcId="{578AF917-8D12-42AB-B399-F3B24FE4E41B}" destId="{FD27A5A8-B221-48CE-A88A-1BDE8AD8EF56}" srcOrd="0" destOrd="0" presId="urn:microsoft.com/office/officeart/2005/8/layout/radial5"/>
    <dgm:cxn modelId="{E48EF1C8-04F7-4052-976F-1C71503C2FC9}" type="presOf" srcId="{E2B08CCD-DEFF-43BC-916C-BFCD6100FB48}" destId="{4CAB59E7-A589-4824-89C5-2B2172CEC2F9}" srcOrd="0" destOrd="0" presId="urn:microsoft.com/office/officeart/2005/8/layout/radial5"/>
    <dgm:cxn modelId="{C26A2892-37A8-4659-BE17-486A536581E9}" srcId="{578AF917-8D12-42AB-B399-F3B24FE4E41B}" destId="{3A28294D-4B95-4A99-AF3B-600ADB8FA535}" srcOrd="1" destOrd="0" parTransId="{61A8E350-68D5-42F3-8872-452BA7775CDF}" sibTransId="{E73A304A-66DA-442D-ACAF-A71B97D9B08F}"/>
    <dgm:cxn modelId="{F2B9B344-91B1-4BE9-9982-8A3F6F874FF7}" type="presOf" srcId="{039DFF55-9C7F-4D7C-9269-537303C7A129}" destId="{E8ABC37B-1D10-4054-AF36-4076E7FC0483}" srcOrd="0" destOrd="0" presId="urn:microsoft.com/office/officeart/2005/8/layout/radial5"/>
    <dgm:cxn modelId="{F1E74B90-399B-43FE-B336-A4145299803C}" type="presOf" srcId="{B394C879-8D5B-4E9C-8347-0E9C3072E2F5}" destId="{87382954-737B-490A-939A-5E619D2FA06B}" srcOrd="0" destOrd="0" presId="urn:microsoft.com/office/officeart/2005/8/layout/radial5"/>
    <dgm:cxn modelId="{31D3BEA9-4730-44A7-A28C-07DF0D15CCE3}" srcId="{E2B08CCD-DEFF-43BC-916C-BFCD6100FB48}" destId="{578AF917-8D12-42AB-B399-F3B24FE4E41B}" srcOrd="0" destOrd="0" parTransId="{DFD6B3AF-A193-4B6E-9194-25046294972A}" sibTransId="{7D5CB3FC-DD47-4FCE-9CE6-1A63680EFDDD}"/>
    <dgm:cxn modelId="{0DDD02F0-427E-4284-B9F6-B7D81ED3C7E7}" type="presOf" srcId="{3A28294D-4B95-4A99-AF3B-600ADB8FA535}" destId="{F5A93BA5-C664-4662-9089-3CC5AF0243E6}" srcOrd="0" destOrd="0" presId="urn:microsoft.com/office/officeart/2005/8/layout/radial5"/>
    <dgm:cxn modelId="{08922CF1-99FC-4446-B751-0025B052116D}" type="presOf" srcId="{61A8E350-68D5-42F3-8872-452BA7775CDF}" destId="{55357415-3932-4D96-BE89-F975237ED7A0}" srcOrd="1" destOrd="0" presId="urn:microsoft.com/office/officeart/2005/8/layout/radial5"/>
    <dgm:cxn modelId="{C47BB0DA-68D9-453C-8853-BDE467133AA0}" type="presOf" srcId="{61A8E350-68D5-42F3-8872-452BA7775CDF}" destId="{02AC3C2C-F250-48AB-A780-FE9FA56878E6}" srcOrd="0" destOrd="0" presId="urn:microsoft.com/office/officeart/2005/8/layout/radial5"/>
    <dgm:cxn modelId="{2050C268-89DD-4514-97F0-7C68833F74B8}" type="presOf" srcId="{5D1ED7E2-D0F4-4356-AF7D-DED633518339}" destId="{99FE1ED0-90AC-4CDE-AA52-FA65ECAB050E}" srcOrd="0" destOrd="0" presId="urn:microsoft.com/office/officeart/2005/8/layout/radial5"/>
    <dgm:cxn modelId="{3B4192C7-1F71-4521-8EDC-A6C4E3582B8E}" type="presOf" srcId="{9FE0E699-EAA2-49CD-AF37-A364B3EE0507}" destId="{C7670CD7-A517-442E-B0D7-2D97F01229B0}" srcOrd="1" destOrd="0" presId="urn:microsoft.com/office/officeart/2005/8/layout/radial5"/>
    <dgm:cxn modelId="{2DCCCC22-18BA-411B-92C2-7B590B48D7EB}" type="presOf" srcId="{B394C879-8D5B-4E9C-8347-0E9C3072E2F5}" destId="{45B7BDD3-0366-4DE2-AFF4-8655C4BFE585}" srcOrd="1" destOrd="0" presId="urn:microsoft.com/office/officeart/2005/8/layout/radial5"/>
    <dgm:cxn modelId="{24CAD521-06DA-4A54-8D50-E56493C5EE32}" type="presParOf" srcId="{4CAB59E7-A589-4824-89C5-2B2172CEC2F9}" destId="{FD27A5A8-B221-48CE-A88A-1BDE8AD8EF56}" srcOrd="0" destOrd="0" presId="urn:microsoft.com/office/officeart/2005/8/layout/radial5"/>
    <dgm:cxn modelId="{E9E7BD84-8D23-4BFD-9821-9D3942275A4E}" type="presParOf" srcId="{4CAB59E7-A589-4824-89C5-2B2172CEC2F9}" destId="{87382954-737B-490A-939A-5E619D2FA06B}" srcOrd="1" destOrd="0" presId="urn:microsoft.com/office/officeart/2005/8/layout/radial5"/>
    <dgm:cxn modelId="{23FBCE83-9E64-4156-85B3-450C37291261}" type="presParOf" srcId="{87382954-737B-490A-939A-5E619D2FA06B}" destId="{45B7BDD3-0366-4DE2-AFF4-8655C4BFE585}" srcOrd="0" destOrd="0" presId="urn:microsoft.com/office/officeart/2005/8/layout/radial5"/>
    <dgm:cxn modelId="{1290698C-0857-4FA6-BF37-BC3581D8BB8D}" type="presParOf" srcId="{4CAB59E7-A589-4824-89C5-2B2172CEC2F9}" destId="{E8ABC37B-1D10-4054-AF36-4076E7FC0483}" srcOrd="2" destOrd="0" presId="urn:microsoft.com/office/officeart/2005/8/layout/radial5"/>
    <dgm:cxn modelId="{39EC86D3-3486-4110-ABE3-84B2A093CAA7}" type="presParOf" srcId="{4CAB59E7-A589-4824-89C5-2B2172CEC2F9}" destId="{02AC3C2C-F250-48AB-A780-FE9FA56878E6}" srcOrd="3" destOrd="0" presId="urn:microsoft.com/office/officeart/2005/8/layout/radial5"/>
    <dgm:cxn modelId="{D55B88F2-A595-461B-ABC0-FFEEEE59CDB1}" type="presParOf" srcId="{02AC3C2C-F250-48AB-A780-FE9FA56878E6}" destId="{55357415-3932-4D96-BE89-F975237ED7A0}" srcOrd="0" destOrd="0" presId="urn:microsoft.com/office/officeart/2005/8/layout/radial5"/>
    <dgm:cxn modelId="{C0AFF4C7-CC39-47B8-9F46-2F7BF38A5BD3}" type="presParOf" srcId="{4CAB59E7-A589-4824-89C5-2B2172CEC2F9}" destId="{F5A93BA5-C664-4662-9089-3CC5AF0243E6}" srcOrd="4" destOrd="0" presId="urn:microsoft.com/office/officeart/2005/8/layout/radial5"/>
    <dgm:cxn modelId="{C0065742-4174-4BE5-95FD-6513095C13F0}" type="presParOf" srcId="{4CAB59E7-A589-4824-89C5-2B2172CEC2F9}" destId="{6293C8C7-F9A5-4F13-8C2A-C69E51B5858D}" srcOrd="5" destOrd="0" presId="urn:microsoft.com/office/officeart/2005/8/layout/radial5"/>
    <dgm:cxn modelId="{F5DDC0D9-C435-401C-9B73-5A16183E1AE4}" type="presParOf" srcId="{6293C8C7-F9A5-4F13-8C2A-C69E51B5858D}" destId="{C7670CD7-A517-442E-B0D7-2D97F01229B0}" srcOrd="0" destOrd="0" presId="urn:microsoft.com/office/officeart/2005/8/layout/radial5"/>
    <dgm:cxn modelId="{85F4A725-321B-43CC-9CBF-BAAD4AAAE21B}" type="presParOf" srcId="{4CAB59E7-A589-4824-89C5-2B2172CEC2F9}" destId="{99FE1ED0-90AC-4CDE-AA52-FA65ECAB050E}" srcOrd="6" destOrd="0" presId="urn:microsoft.com/office/officeart/2005/8/layout/radial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-point-templates.com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86200" y="2362200"/>
            <a:ext cx="5105400" cy="1066800"/>
          </a:xfrm>
        </p:spPr>
        <p:txBody>
          <a:bodyPr>
            <a:normAutofit/>
          </a:bodyPr>
          <a:lstStyle>
            <a:lvl1pPr algn="ctr">
              <a:defRPr sz="4000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Your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3970424"/>
            <a:ext cx="4953000" cy="9144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accent4">
                    <a:lumMod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66C8-FDEA-4A98-BD21-8CFF8068A992}" type="datetimeFigureOut">
              <a:rPr lang="zh-TW" altLang="en-US" smtClean="0"/>
              <a:t>2016/3/22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FDE13-6C81-43C9-A5FF-CE9E0E57F1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5523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66C8-FDEA-4A98-BD21-8CFF8068A992}" type="datetimeFigureOut">
              <a:rPr lang="zh-TW" altLang="en-US" smtClean="0"/>
              <a:t>2016/3/22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FDE13-6C81-43C9-A5FF-CE9E0E57F1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3658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66C8-FDEA-4A98-BD21-8CFF8068A992}" type="datetimeFigureOut">
              <a:rPr lang="zh-TW" altLang="en-US" smtClean="0"/>
              <a:t>2016/3/22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FDE13-6C81-43C9-A5FF-CE9E0E57F1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5629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66C8-FDEA-4A98-BD21-8CFF8068A992}" type="datetimeFigureOut">
              <a:rPr lang="zh-TW" altLang="en-US" smtClean="0"/>
              <a:t>2016/3/22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FDE13-6C81-43C9-A5FF-CE9E0E57F18D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Picture 6" descr="E:\websites\free-power-point-templates\2012\logos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601" y="2849094"/>
            <a:ext cx="1951712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192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322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997" y="1261323"/>
            <a:ext cx="8229600" cy="486489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zh-TW" altLang="en-US" smtClean="0"/>
            </a:lvl1pPr>
            <a:lvl2pPr>
              <a:defRPr lang="zh-TW" altLang="en-US" smtClean="0"/>
            </a:lvl2pPr>
            <a:lvl3pPr>
              <a:defRPr lang="zh-TW" altLang="en-US" smtClean="0"/>
            </a:lvl3pPr>
            <a:lvl4pPr>
              <a:defRPr lang="zh-TW" altLang="en-US" smtClean="0"/>
            </a:lvl4pPr>
            <a:lvl5pPr>
              <a:defRPr lang="en-US" dirty="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66C8-FDEA-4A98-BD21-8CFF8068A992}" type="datetimeFigureOut">
              <a:rPr lang="zh-TW" altLang="en-US" smtClean="0"/>
              <a:t>2016/3/22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FDE13-6C81-43C9-A5FF-CE9E0E57F1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8674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66C8-FDEA-4A98-BD21-8CFF8068A992}" type="datetimeFigureOut">
              <a:rPr lang="zh-TW" altLang="en-US" smtClean="0"/>
              <a:t>2016/3/22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FDE13-6C81-43C9-A5FF-CE9E0E57F18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68450"/>
            <a:ext cx="8229600" cy="1143000"/>
          </a:xfrm>
          <a:solidFill>
            <a:schemeClr val="bg1">
              <a:alpha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60997" y="1600253"/>
            <a:ext cx="8229600" cy="4525963"/>
          </a:xfrm>
          <a:solidFill>
            <a:schemeClr val="bg1">
              <a:alpha val="8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zh-TW" altLang="en-US" smtClean="0"/>
            </a:lvl1pPr>
            <a:lvl2pPr>
              <a:defRPr lang="zh-TW" altLang="en-US" smtClean="0"/>
            </a:lvl2pPr>
            <a:lvl3pPr>
              <a:defRPr lang="zh-TW" altLang="en-US" smtClean="0"/>
            </a:lvl3pPr>
            <a:lvl4pPr>
              <a:defRPr lang="zh-TW" altLang="en-US" smtClean="0"/>
            </a:lvl4pPr>
            <a:lvl5pPr>
              <a:defRPr lang="en-US" dirty="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340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337" y="3751809"/>
            <a:ext cx="7772400" cy="1362075"/>
          </a:xfr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en-US" dirty="0"/>
            </a:lvl1pPr>
          </a:lstStyle>
          <a:p>
            <a:pPr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66C8-FDEA-4A98-BD21-8CFF8068A992}" type="datetimeFigureOut">
              <a:rPr lang="zh-TW" altLang="en-US" smtClean="0"/>
              <a:t>2016/3/22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FDE13-6C81-43C9-A5FF-CE9E0E57F1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8058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zh-TW" altLang="en-US" smtClean="0"/>
            </a:lvl1pPr>
            <a:lvl2pPr>
              <a:defRPr lang="zh-TW" altLang="en-US" smtClean="0"/>
            </a:lvl2pPr>
            <a:lvl3pPr>
              <a:defRPr lang="zh-TW" altLang="en-US" smtClean="0"/>
            </a:lvl3pPr>
            <a:lvl4pPr>
              <a:defRPr lang="zh-TW" altLang="en-US" smtClean="0"/>
            </a:lvl4pPr>
            <a:lvl5pPr>
              <a:defRPr lang="en-US" dirty="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zh-TW" altLang="en-US" smtClean="0"/>
            </a:lvl1pPr>
            <a:lvl2pPr>
              <a:defRPr lang="zh-TW" altLang="en-US" smtClean="0"/>
            </a:lvl2pPr>
            <a:lvl3pPr>
              <a:defRPr lang="zh-TW" altLang="en-US" smtClean="0"/>
            </a:lvl3pPr>
            <a:lvl4pPr>
              <a:defRPr lang="zh-TW" altLang="en-US" smtClean="0"/>
            </a:lvl4pPr>
            <a:lvl5pPr>
              <a:defRPr lang="en-US" dirty="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66C8-FDEA-4A98-BD21-8CFF8068A992}" type="datetimeFigureOut">
              <a:rPr lang="zh-TW" altLang="en-US" smtClean="0"/>
              <a:t>2016/3/22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FDE13-6C81-43C9-A5FF-CE9E0E57F1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4251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114300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3835"/>
            <a:ext cx="4040188" cy="63976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699"/>
            <a:ext cx="4040188" cy="3798583"/>
          </a:xfr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443835"/>
            <a:ext cx="4041775" cy="63976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73699"/>
            <a:ext cx="4041775" cy="3798583"/>
          </a:xfr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66C8-FDEA-4A98-BD21-8CFF8068A992}" type="datetimeFigureOut">
              <a:rPr lang="zh-TW" altLang="en-US" smtClean="0"/>
              <a:t>2016/3/22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FDE13-6C81-43C9-A5FF-CE9E0E57F1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4157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66C8-FDEA-4A98-BD21-8CFF8068A992}" type="datetimeFigureOut">
              <a:rPr lang="zh-TW" altLang="en-US" smtClean="0"/>
              <a:t>2016/3/22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FDE13-6C81-43C9-A5FF-CE9E0E57F1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0162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66C8-FDEA-4A98-BD21-8CFF8068A992}" type="datetimeFigureOut">
              <a:rPr lang="zh-TW" altLang="en-US" smtClean="0"/>
              <a:t>2016/3/22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FDE13-6C81-43C9-A5FF-CE9E0E57F1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7090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1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66C8-FDEA-4A98-BD21-8CFF8068A992}" type="datetimeFigureOut">
              <a:rPr lang="zh-TW" altLang="en-US" smtClean="0"/>
              <a:t>2016/3/22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FDE13-6C81-43C9-A5FF-CE9E0E57F1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5931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275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5750"/>
            <a:ext cx="8229600" cy="4790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666C8-FDEA-4A98-BD21-8CFF8068A992}" type="datetimeFigureOut">
              <a:rPr lang="zh-TW" altLang="en-US" smtClean="0"/>
              <a:t>2016/3/22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FDE13-6C81-43C9-A5FF-CE9E0E57F1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1269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spcBef>
          <a:spcPct val="0"/>
        </a:spcBef>
        <a:buNone/>
        <a:defRPr sz="4400" b="1" kern="1200">
          <a:solidFill>
            <a:schemeClr val="accent2">
              <a:lumMod val="50000"/>
            </a:schemeClr>
          </a:solidFill>
          <a:effectLst/>
          <a:latin typeface="微軟正黑體" panose="020B0604030504040204" pitchFamily="34" charset="-120"/>
          <a:ea typeface="微軟正黑體" panose="020B0604030504040204" pitchFamily="34" charset="-120"/>
          <a:cs typeface="Microsoft New Tai Lue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4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Microsoft New Tai Lue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4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Microsoft New Tai Lue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accent4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Microsoft New Tai Lue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accent4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Microsoft New Tai Lue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accent4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Microsoft New Tai Lue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facebook.com/Hyonith2014/?ref=h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tw/search" TargetMode="External"/><Relationship Id="rId3" Type="http://schemas.openxmlformats.org/officeDocument/2006/relationships/hyperlink" Target="http://www.slidescarnival.com/category/free-templates" TargetMode="External"/><Relationship Id="rId7" Type="http://schemas.openxmlformats.org/officeDocument/2006/relationships/hyperlink" Target="https://www.iconfinder.com/" TargetMode="External"/><Relationship Id="rId2" Type="http://schemas.openxmlformats.org/officeDocument/2006/relationships/hyperlink" Target="http://slidehunter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lidemodel.com/templates/" TargetMode="External"/><Relationship Id="rId5" Type="http://schemas.openxmlformats.org/officeDocument/2006/relationships/hyperlink" Target="http://ppttemplate.net/" TargetMode="External"/><Relationship Id="rId4" Type="http://schemas.openxmlformats.org/officeDocument/2006/relationships/hyperlink" Target="http://www.free-power-point-templates.com/" TargetMode="External"/><Relationship Id="rId9" Type="http://schemas.openxmlformats.org/officeDocument/2006/relationships/hyperlink" Target="http://www.slideshare.net/brows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441031" y="3228215"/>
            <a:ext cx="5105400" cy="106680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簡報技巧不藏私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866147" y="4487783"/>
            <a:ext cx="4953000" cy="1287376"/>
          </a:xfrm>
        </p:spPr>
        <p:txBody>
          <a:bodyPr>
            <a:normAutofit/>
          </a:bodyPr>
          <a:lstStyle/>
          <a:p>
            <a:pPr algn="r"/>
            <a:r>
              <a:rPr lang="zh-TW" altLang="en-US" sz="2400" b="1" dirty="0" smtClean="0"/>
              <a:t>李燕秋</a:t>
            </a:r>
            <a:endParaRPr lang="en-US" altLang="zh-TW" sz="2400" b="1" dirty="0" smtClean="0"/>
          </a:p>
          <a:p>
            <a:pPr algn="r"/>
            <a:r>
              <a:rPr lang="zh-TW" altLang="en-US" dirty="0" smtClean="0"/>
              <a:t> </a:t>
            </a:r>
            <a:r>
              <a:rPr lang="en-US" altLang="zh-TW" dirty="0"/>
              <a:t>hyonith@gmail.com</a:t>
            </a:r>
          </a:p>
          <a:p>
            <a:pPr algn="r"/>
            <a:r>
              <a:rPr lang="zh-TW" altLang="en-US" dirty="0" smtClean="0"/>
              <a:t>粉絲專頁：燕</a:t>
            </a:r>
            <a:r>
              <a:rPr lang="zh-TW" altLang="en-US" dirty="0"/>
              <a:t>秋老師教學</a:t>
            </a:r>
            <a:r>
              <a:rPr lang="zh-TW" altLang="en-US" dirty="0" smtClean="0"/>
              <a:t>頻道</a:t>
            </a:r>
            <a:endParaRPr lang="zh-TW" altLang="en-US" dirty="0"/>
          </a:p>
        </p:txBody>
      </p:sp>
      <p:pic>
        <p:nvPicPr>
          <p:cNvPr id="4" name="圖片 3">
            <a:hlinkClick r:id="rId2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16" b="58772"/>
          <a:stretch/>
        </p:blipFill>
        <p:spPr>
          <a:xfrm>
            <a:off x="4927354" y="5378111"/>
            <a:ext cx="3855697" cy="102268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737" y="238518"/>
            <a:ext cx="2385762" cy="2385762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5603206" y="2439614"/>
            <a:ext cx="2334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https://goo.gl/3hVwCg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4269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6645542"/>
              </p:ext>
            </p:extLst>
          </p:nvPr>
        </p:nvGraphicFramePr>
        <p:xfrm>
          <a:off x="460375" y="1262063"/>
          <a:ext cx="8229600" cy="4864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5418160" y="1487606"/>
            <a:ext cx="25506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/>
              <a:t>文字</a:t>
            </a:r>
            <a:endParaRPr lang="en-US" altLang="zh-TW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/>
              <a:t>圖片（圖解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、圖表）</a:t>
            </a:r>
            <a:endParaRPr lang="en-US" altLang="zh-TW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/>
              <a:t>影片</a:t>
            </a:r>
            <a:endParaRPr lang="en-US" altLang="zh-TW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/>
              <a:t>音效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7296614" y="5076462"/>
            <a:ext cx="1396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/>
              <a:t>自訂動畫</a:t>
            </a:r>
            <a:endParaRPr lang="en-US" altLang="zh-TW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/>
              <a:t>換頁效果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9103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下載免費資源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997" y="1310186"/>
            <a:ext cx="8505582" cy="5063318"/>
          </a:xfrm>
          <a:solidFill>
            <a:schemeClr val="bg1">
              <a:alpha val="73000"/>
            </a:schemeClr>
          </a:solidFill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1800" dirty="0"/>
              <a:t>範本</a:t>
            </a:r>
            <a:endParaRPr lang="en-US" altLang="zh-TW" sz="1800" dirty="0"/>
          </a:p>
          <a:p>
            <a:pPr lvl="1">
              <a:lnSpc>
                <a:spcPct val="150000"/>
              </a:lnSpc>
            </a:pPr>
            <a:r>
              <a:rPr lang="en-US" altLang="zh-TW" sz="1600" dirty="0"/>
              <a:t>Slide HUNTER</a:t>
            </a:r>
            <a:r>
              <a:rPr lang="zh-TW" altLang="en-US" sz="1600" dirty="0"/>
              <a:t>：</a:t>
            </a:r>
            <a:r>
              <a:rPr lang="en-US" altLang="zh-TW" sz="1600" dirty="0">
                <a:hlinkClick r:id="rId2"/>
              </a:rPr>
              <a:t>http://slidehunter.com/</a:t>
            </a:r>
            <a:endParaRPr lang="en-US" altLang="zh-TW" sz="1600" dirty="0"/>
          </a:p>
          <a:p>
            <a:pPr lvl="1">
              <a:lnSpc>
                <a:spcPct val="150000"/>
              </a:lnSpc>
            </a:pPr>
            <a:r>
              <a:rPr lang="en-US" altLang="zh-TW" sz="1600" dirty="0" err="1"/>
              <a:t>Slidescarnival</a:t>
            </a:r>
            <a:r>
              <a:rPr lang="zh-TW" altLang="en-US" sz="1600" dirty="0"/>
              <a:t>：</a:t>
            </a:r>
            <a:r>
              <a:rPr lang="en-US" altLang="zh-TW" sz="1600" dirty="0">
                <a:hlinkClick r:id="rId3"/>
              </a:rPr>
              <a:t>http://www.slidescarnival.com/category/free-templates</a:t>
            </a:r>
            <a:endParaRPr lang="en-US" altLang="zh-TW" sz="1600" dirty="0"/>
          </a:p>
          <a:p>
            <a:pPr lvl="1">
              <a:lnSpc>
                <a:spcPct val="150000"/>
              </a:lnSpc>
            </a:pPr>
            <a:r>
              <a:rPr lang="en-US" altLang="zh-TW" sz="1600" dirty="0"/>
              <a:t>Fppt.com</a:t>
            </a:r>
            <a:r>
              <a:rPr lang="zh-TW" altLang="en-US" sz="1600" dirty="0"/>
              <a:t>：</a:t>
            </a:r>
            <a:r>
              <a:rPr lang="en-US" altLang="zh-TW" sz="1600" dirty="0">
                <a:hlinkClick r:id="rId4"/>
              </a:rPr>
              <a:t>http://www.free-power-point-templates.com/</a:t>
            </a:r>
            <a:endParaRPr lang="en-US" altLang="zh-TW" sz="1600" dirty="0"/>
          </a:p>
          <a:p>
            <a:pPr lvl="1">
              <a:lnSpc>
                <a:spcPct val="150000"/>
              </a:lnSpc>
            </a:pPr>
            <a:r>
              <a:rPr lang="en-US" altLang="zh-TW" sz="1600" dirty="0"/>
              <a:t>PPTTemplate.net</a:t>
            </a:r>
            <a:r>
              <a:rPr lang="zh-TW" altLang="en-US" sz="1600" dirty="0"/>
              <a:t>：</a:t>
            </a:r>
            <a:r>
              <a:rPr lang="en-US" altLang="zh-TW" sz="1600" dirty="0">
                <a:hlinkClick r:id="rId5"/>
              </a:rPr>
              <a:t>http://ppttemplate.net/</a:t>
            </a:r>
            <a:endParaRPr lang="en-US" altLang="zh-TW" sz="1600" dirty="0"/>
          </a:p>
          <a:p>
            <a:pPr lvl="1">
              <a:lnSpc>
                <a:spcPct val="150000"/>
              </a:lnSpc>
            </a:pPr>
            <a:r>
              <a:rPr lang="en-US" altLang="zh-TW" sz="1600" dirty="0" err="1"/>
              <a:t>Slidemodel</a:t>
            </a:r>
            <a:r>
              <a:rPr lang="zh-TW" altLang="en-US" sz="1600" dirty="0"/>
              <a:t>：</a:t>
            </a:r>
            <a:r>
              <a:rPr lang="en-US" altLang="zh-TW" sz="1600" dirty="0">
                <a:hlinkClick r:id="rId6"/>
              </a:rPr>
              <a:t>https://slidemodel.com/templates/</a:t>
            </a:r>
            <a:endParaRPr lang="en-US" altLang="zh-TW" sz="1600" dirty="0"/>
          </a:p>
          <a:p>
            <a:pPr marL="0">
              <a:lnSpc>
                <a:spcPct val="150000"/>
              </a:lnSpc>
              <a:buNone/>
            </a:pPr>
            <a:r>
              <a:rPr lang="zh-TW" altLang="en-US" sz="1800" dirty="0"/>
              <a:t>插圖</a:t>
            </a:r>
            <a:endParaRPr lang="en-US" altLang="zh-TW" sz="1800" dirty="0"/>
          </a:p>
          <a:p>
            <a:pPr marL="433769" lvl="1">
              <a:lnSpc>
                <a:spcPct val="150000"/>
              </a:lnSpc>
            </a:pPr>
            <a:r>
              <a:rPr lang="en-US" altLang="zh-TW" sz="1600" dirty="0"/>
              <a:t>Icon Finder</a:t>
            </a:r>
            <a:r>
              <a:rPr lang="zh-TW" altLang="en-US" sz="1600" dirty="0"/>
              <a:t>：</a:t>
            </a:r>
            <a:r>
              <a:rPr lang="en-US" altLang="zh-TW" sz="1600" dirty="0">
                <a:hlinkClick r:id="rId7"/>
              </a:rPr>
              <a:t>https://www.iconfinder.com/</a:t>
            </a:r>
            <a:endParaRPr lang="en-US" altLang="zh-TW" sz="1600" dirty="0"/>
          </a:p>
          <a:p>
            <a:pPr marL="433769" lvl="1">
              <a:lnSpc>
                <a:spcPct val="150000"/>
              </a:lnSpc>
            </a:pPr>
            <a:r>
              <a:rPr lang="zh-TW" altLang="en-US" sz="1600" dirty="0"/>
              <a:t>圖片：</a:t>
            </a:r>
            <a:r>
              <a:rPr lang="en-US" altLang="zh-TW" sz="1600" dirty="0">
                <a:hlinkClick r:id="rId8"/>
              </a:rPr>
              <a:t>http://creativecommons.tw/search</a:t>
            </a:r>
            <a:endParaRPr lang="en-US" altLang="zh-TW" sz="1600" dirty="0"/>
          </a:p>
          <a:p>
            <a:pPr marL="0" indent="0">
              <a:lnSpc>
                <a:spcPct val="150000"/>
              </a:lnSpc>
              <a:buNone/>
            </a:pPr>
            <a:endParaRPr lang="en-US" altLang="zh-TW" sz="18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1800" dirty="0" smtClean="0"/>
              <a:t>多參考</a:t>
            </a:r>
            <a:r>
              <a:rPr lang="en-US" altLang="zh-TW" sz="1800" dirty="0" smtClean="0"/>
              <a:t>Slide </a:t>
            </a:r>
            <a:r>
              <a:rPr lang="en-US" altLang="zh-TW" sz="1800" dirty="0"/>
              <a:t>Share</a:t>
            </a:r>
            <a:r>
              <a:rPr lang="zh-TW" altLang="en-US" sz="1800" dirty="0"/>
              <a:t>：</a:t>
            </a:r>
            <a:r>
              <a:rPr lang="en-US" altLang="zh-TW" sz="1800" dirty="0">
                <a:hlinkClick r:id="rId9"/>
              </a:rPr>
              <a:t>http://www.slideshare.net/browse</a:t>
            </a:r>
            <a:endParaRPr lang="en-US" altLang="zh-TW" sz="1800" dirty="0"/>
          </a:p>
        </p:txBody>
      </p:sp>
    </p:spTree>
    <p:extLst>
      <p:ext uri="{BB962C8B-B14F-4D97-AF65-F5344CB8AC3E}">
        <p14:creationId xmlns:p14="http://schemas.microsoft.com/office/powerpoint/2010/main" val="275789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058-cub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028-3d-cubes-powerpoint-template.potx" id="{31EC4B10-1AC8-4272-9787-5C7F5B142AAC}" vid="{C9938D3F-E61D-44C8-8929-DB1180B8F92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3028-3d-cubes-powerpoint-template</Template>
  <TotalTime>107</TotalTime>
  <Words>93</Words>
  <Application>Microsoft Office PowerPoint</Application>
  <PresentationFormat>如螢幕大小 (4:3)</PresentationFormat>
  <Paragraphs>28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9" baseType="lpstr">
      <vt:lpstr>微軟正黑體</vt:lpstr>
      <vt:lpstr>新細明體</vt:lpstr>
      <vt:lpstr>Arial</vt:lpstr>
      <vt:lpstr>Calibri</vt:lpstr>
      <vt:lpstr>Microsoft New Tai Lue</vt:lpstr>
      <vt:lpstr>20058-cubes</vt:lpstr>
      <vt:lpstr>簡報技巧不藏私</vt:lpstr>
      <vt:lpstr>Outline</vt:lpstr>
      <vt:lpstr>下載免費資源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簡報製作</dc:title>
  <dc:creator>kris0938@gmail.com</dc:creator>
  <cp:lastModifiedBy>kris0938@gmail.com</cp:lastModifiedBy>
  <cp:revision>37</cp:revision>
  <dcterms:created xsi:type="dcterms:W3CDTF">2016-03-22T00:10:53Z</dcterms:created>
  <dcterms:modified xsi:type="dcterms:W3CDTF">2016-03-22T02:07:16Z</dcterms:modified>
</cp:coreProperties>
</file>